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7" r:id="rId1"/>
  </p:sldMasterIdLst>
  <p:sldIdLst>
    <p:sldId id="258" r:id="rId2"/>
    <p:sldId id="266" r:id="rId3"/>
    <p:sldId id="26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2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E4A1F7-9C7D-4332-9533-553975A343F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6473D7D-BE7E-49EC-A24A-C22FB4A6D925}">
      <dgm:prSet/>
      <dgm:spPr/>
      <dgm:t>
        <a:bodyPr/>
        <a:lstStyle/>
        <a:p>
          <a:r>
            <a:rPr lang="en-US"/>
            <a:t>Definition: AI is the simulation of human intelligence processes by machines, especially computer systems.</a:t>
          </a:r>
        </a:p>
      </dgm:t>
    </dgm:pt>
    <dgm:pt modelId="{2822B8ED-93E6-413C-9BE8-6207463ADA51}" type="parTrans" cxnId="{F53B1104-EF20-4AA3-95C1-BC4C762301EC}">
      <dgm:prSet/>
      <dgm:spPr/>
      <dgm:t>
        <a:bodyPr/>
        <a:lstStyle/>
        <a:p>
          <a:endParaRPr lang="en-US"/>
        </a:p>
      </dgm:t>
    </dgm:pt>
    <dgm:pt modelId="{45FF35C6-925B-4F5D-95D2-28A192F00262}" type="sibTrans" cxnId="{F53B1104-EF20-4AA3-95C1-BC4C762301EC}">
      <dgm:prSet/>
      <dgm:spPr/>
      <dgm:t>
        <a:bodyPr/>
        <a:lstStyle/>
        <a:p>
          <a:endParaRPr lang="en-US"/>
        </a:p>
      </dgm:t>
    </dgm:pt>
    <dgm:pt modelId="{B1EDD4B8-21FC-4A4E-803E-567F73758822}">
      <dgm:prSet/>
      <dgm:spPr/>
      <dgm:t>
        <a:bodyPr/>
        <a:lstStyle/>
        <a:p>
          <a:r>
            <a:rPr lang="en-US"/>
            <a:t>Machine Learning: Subset of AI where machines learn from data and improve over time without being explicitly programmed.</a:t>
          </a:r>
        </a:p>
      </dgm:t>
    </dgm:pt>
    <dgm:pt modelId="{08C5BEC4-1B1F-4BE8-8F39-17A0F5711E79}" type="parTrans" cxnId="{315F8C38-E7CA-4FB3-8162-2037A90827CA}">
      <dgm:prSet/>
      <dgm:spPr/>
      <dgm:t>
        <a:bodyPr/>
        <a:lstStyle/>
        <a:p>
          <a:endParaRPr lang="en-US"/>
        </a:p>
      </dgm:t>
    </dgm:pt>
    <dgm:pt modelId="{884D6353-4A62-482D-85AE-0D577A25DBFC}" type="sibTrans" cxnId="{315F8C38-E7CA-4FB3-8162-2037A90827CA}">
      <dgm:prSet/>
      <dgm:spPr/>
      <dgm:t>
        <a:bodyPr/>
        <a:lstStyle/>
        <a:p>
          <a:endParaRPr lang="en-US"/>
        </a:p>
      </dgm:t>
    </dgm:pt>
    <dgm:pt modelId="{62F5998F-D78E-4D77-A1C1-5007420DBD1A}">
      <dgm:prSet/>
      <dgm:spPr/>
      <dgm:t>
        <a:bodyPr/>
        <a:lstStyle/>
        <a:p>
          <a:r>
            <a:rPr lang="en-US"/>
            <a:t>Neural Networks: AI systems inspired by the structure and function of the human brain.</a:t>
          </a:r>
        </a:p>
      </dgm:t>
    </dgm:pt>
    <dgm:pt modelId="{4985FDF5-0983-4A87-A540-C2128F21ABD1}" type="parTrans" cxnId="{9C1925E3-6C51-40C3-BF97-A71A4CD7218D}">
      <dgm:prSet/>
      <dgm:spPr/>
      <dgm:t>
        <a:bodyPr/>
        <a:lstStyle/>
        <a:p>
          <a:endParaRPr lang="en-US"/>
        </a:p>
      </dgm:t>
    </dgm:pt>
    <dgm:pt modelId="{E12A0885-850A-44B2-884B-5701446E6251}" type="sibTrans" cxnId="{9C1925E3-6C51-40C3-BF97-A71A4CD7218D}">
      <dgm:prSet/>
      <dgm:spPr/>
      <dgm:t>
        <a:bodyPr/>
        <a:lstStyle/>
        <a:p>
          <a:endParaRPr lang="en-US"/>
        </a:p>
      </dgm:t>
    </dgm:pt>
    <dgm:pt modelId="{54DF0BE4-3390-44B7-9AEF-1F110A1636F7}" type="pres">
      <dgm:prSet presAssocID="{06E4A1F7-9C7D-4332-9533-553975A343FB}" presName="root" presStyleCnt="0">
        <dgm:presLayoutVars>
          <dgm:dir/>
          <dgm:resizeHandles val="exact"/>
        </dgm:presLayoutVars>
      </dgm:prSet>
      <dgm:spPr/>
    </dgm:pt>
    <dgm:pt modelId="{22300852-D2E0-4651-BB9C-7FEE0F2FC8B4}" type="pres">
      <dgm:prSet presAssocID="{66473D7D-BE7E-49EC-A24A-C22FB4A6D925}" presName="compNode" presStyleCnt="0"/>
      <dgm:spPr/>
    </dgm:pt>
    <dgm:pt modelId="{95DEEFC3-FED4-4F95-9A9E-A99ADFE6861D}" type="pres">
      <dgm:prSet presAssocID="{66473D7D-BE7E-49EC-A24A-C22FB4A6D925}" presName="bgRect" presStyleLbl="bgShp" presStyleIdx="0" presStyleCnt="3"/>
      <dgm:spPr/>
    </dgm:pt>
    <dgm:pt modelId="{3203B55B-7A61-4F21-8C4C-9DD2EA492F14}" type="pres">
      <dgm:prSet presAssocID="{66473D7D-BE7E-49EC-A24A-C22FB4A6D92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A2F185D4-678B-4826-B0DB-1667838791A9}" type="pres">
      <dgm:prSet presAssocID="{66473D7D-BE7E-49EC-A24A-C22FB4A6D925}" presName="spaceRect" presStyleCnt="0"/>
      <dgm:spPr/>
    </dgm:pt>
    <dgm:pt modelId="{48C5BD39-FB35-4408-8FB1-0909F311ABA9}" type="pres">
      <dgm:prSet presAssocID="{66473D7D-BE7E-49EC-A24A-C22FB4A6D925}" presName="parTx" presStyleLbl="revTx" presStyleIdx="0" presStyleCnt="3">
        <dgm:presLayoutVars>
          <dgm:chMax val="0"/>
          <dgm:chPref val="0"/>
        </dgm:presLayoutVars>
      </dgm:prSet>
      <dgm:spPr/>
    </dgm:pt>
    <dgm:pt modelId="{74E75C6A-C65F-4F71-A49C-DE20E051C143}" type="pres">
      <dgm:prSet presAssocID="{45FF35C6-925B-4F5D-95D2-28A192F00262}" presName="sibTrans" presStyleCnt="0"/>
      <dgm:spPr/>
    </dgm:pt>
    <dgm:pt modelId="{AF07A9CE-D6DF-493C-A857-87F17ABDF84A}" type="pres">
      <dgm:prSet presAssocID="{B1EDD4B8-21FC-4A4E-803E-567F73758822}" presName="compNode" presStyleCnt="0"/>
      <dgm:spPr/>
    </dgm:pt>
    <dgm:pt modelId="{914BC9FD-7888-4514-AC8E-644CDD9F63D4}" type="pres">
      <dgm:prSet presAssocID="{B1EDD4B8-21FC-4A4E-803E-567F73758822}" presName="bgRect" presStyleLbl="bgShp" presStyleIdx="1" presStyleCnt="3"/>
      <dgm:spPr/>
    </dgm:pt>
    <dgm:pt modelId="{087F1B27-C6A0-436D-B659-9FD6FD7D2090}" type="pres">
      <dgm:prSet presAssocID="{B1EDD4B8-21FC-4A4E-803E-567F7375882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F3F51B6-EF55-4F82-8E74-E8D80A1CBFE5}" type="pres">
      <dgm:prSet presAssocID="{B1EDD4B8-21FC-4A4E-803E-567F73758822}" presName="spaceRect" presStyleCnt="0"/>
      <dgm:spPr/>
    </dgm:pt>
    <dgm:pt modelId="{62D33ADE-BB05-4838-862A-31A49FBD7110}" type="pres">
      <dgm:prSet presAssocID="{B1EDD4B8-21FC-4A4E-803E-567F73758822}" presName="parTx" presStyleLbl="revTx" presStyleIdx="1" presStyleCnt="3">
        <dgm:presLayoutVars>
          <dgm:chMax val="0"/>
          <dgm:chPref val="0"/>
        </dgm:presLayoutVars>
      </dgm:prSet>
      <dgm:spPr/>
    </dgm:pt>
    <dgm:pt modelId="{AAD86DE4-3685-4B12-B473-07A9F136123D}" type="pres">
      <dgm:prSet presAssocID="{884D6353-4A62-482D-85AE-0D577A25DBFC}" presName="sibTrans" presStyleCnt="0"/>
      <dgm:spPr/>
    </dgm:pt>
    <dgm:pt modelId="{BF8830F8-9249-44FD-AED2-1ADA75F9E2E8}" type="pres">
      <dgm:prSet presAssocID="{62F5998F-D78E-4D77-A1C1-5007420DBD1A}" presName="compNode" presStyleCnt="0"/>
      <dgm:spPr/>
    </dgm:pt>
    <dgm:pt modelId="{5B8D63B4-6D89-4C0B-8BA7-7B0674473487}" type="pres">
      <dgm:prSet presAssocID="{62F5998F-D78E-4D77-A1C1-5007420DBD1A}" presName="bgRect" presStyleLbl="bgShp" presStyleIdx="2" presStyleCnt="3"/>
      <dgm:spPr/>
    </dgm:pt>
    <dgm:pt modelId="{F6794D22-F89F-4987-A1EA-B5E636493ADC}" type="pres">
      <dgm:prSet presAssocID="{62F5998F-D78E-4D77-A1C1-5007420DBD1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"/>
        </a:ext>
      </dgm:extLst>
    </dgm:pt>
    <dgm:pt modelId="{1C6F6582-A61D-4D8E-9120-089B41B96764}" type="pres">
      <dgm:prSet presAssocID="{62F5998F-D78E-4D77-A1C1-5007420DBD1A}" presName="spaceRect" presStyleCnt="0"/>
      <dgm:spPr/>
    </dgm:pt>
    <dgm:pt modelId="{810FE1F6-0D79-4F5A-87B9-2153D37E08CD}" type="pres">
      <dgm:prSet presAssocID="{62F5998F-D78E-4D77-A1C1-5007420DBD1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53B1104-EF20-4AA3-95C1-BC4C762301EC}" srcId="{06E4A1F7-9C7D-4332-9533-553975A343FB}" destId="{66473D7D-BE7E-49EC-A24A-C22FB4A6D925}" srcOrd="0" destOrd="0" parTransId="{2822B8ED-93E6-413C-9BE8-6207463ADA51}" sibTransId="{45FF35C6-925B-4F5D-95D2-28A192F00262}"/>
    <dgm:cxn modelId="{3C0B770C-8E83-4658-AAEB-5D3C11804A09}" type="presOf" srcId="{66473D7D-BE7E-49EC-A24A-C22FB4A6D925}" destId="{48C5BD39-FB35-4408-8FB1-0909F311ABA9}" srcOrd="0" destOrd="0" presId="urn:microsoft.com/office/officeart/2018/2/layout/IconVerticalSolidList"/>
    <dgm:cxn modelId="{2E29E436-9DE7-45F1-994A-A71C2F82ADCA}" type="presOf" srcId="{62F5998F-D78E-4D77-A1C1-5007420DBD1A}" destId="{810FE1F6-0D79-4F5A-87B9-2153D37E08CD}" srcOrd="0" destOrd="0" presId="urn:microsoft.com/office/officeart/2018/2/layout/IconVerticalSolidList"/>
    <dgm:cxn modelId="{315F8C38-E7CA-4FB3-8162-2037A90827CA}" srcId="{06E4A1F7-9C7D-4332-9533-553975A343FB}" destId="{B1EDD4B8-21FC-4A4E-803E-567F73758822}" srcOrd="1" destOrd="0" parTransId="{08C5BEC4-1B1F-4BE8-8F39-17A0F5711E79}" sibTransId="{884D6353-4A62-482D-85AE-0D577A25DBFC}"/>
    <dgm:cxn modelId="{ECE43D7E-CB8B-48CE-A74B-A2510B117ACB}" type="presOf" srcId="{06E4A1F7-9C7D-4332-9533-553975A343FB}" destId="{54DF0BE4-3390-44B7-9AEF-1F110A1636F7}" srcOrd="0" destOrd="0" presId="urn:microsoft.com/office/officeart/2018/2/layout/IconVerticalSolidList"/>
    <dgm:cxn modelId="{C5414199-440A-4EFF-9461-70B728CA33B2}" type="presOf" srcId="{B1EDD4B8-21FC-4A4E-803E-567F73758822}" destId="{62D33ADE-BB05-4838-862A-31A49FBD7110}" srcOrd="0" destOrd="0" presId="urn:microsoft.com/office/officeart/2018/2/layout/IconVerticalSolidList"/>
    <dgm:cxn modelId="{9C1925E3-6C51-40C3-BF97-A71A4CD7218D}" srcId="{06E4A1F7-9C7D-4332-9533-553975A343FB}" destId="{62F5998F-D78E-4D77-A1C1-5007420DBD1A}" srcOrd="2" destOrd="0" parTransId="{4985FDF5-0983-4A87-A540-C2128F21ABD1}" sibTransId="{E12A0885-850A-44B2-884B-5701446E6251}"/>
    <dgm:cxn modelId="{C3A9FCA1-69DE-4673-80BD-865E947EE0CD}" type="presParOf" srcId="{54DF0BE4-3390-44B7-9AEF-1F110A1636F7}" destId="{22300852-D2E0-4651-BB9C-7FEE0F2FC8B4}" srcOrd="0" destOrd="0" presId="urn:microsoft.com/office/officeart/2018/2/layout/IconVerticalSolidList"/>
    <dgm:cxn modelId="{FB8A00B7-8B24-45DC-AF0A-4AC03B6287BC}" type="presParOf" srcId="{22300852-D2E0-4651-BB9C-7FEE0F2FC8B4}" destId="{95DEEFC3-FED4-4F95-9A9E-A99ADFE6861D}" srcOrd="0" destOrd="0" presId="urn:microsoft.com/office/officeart/2018/2/layout/IconVerticalSolidList"/>
    <dgm:cxn modelId="{8A8AA5A0-0E26-498E-B2C0-C5E0B8369F96}" type="presParOf" srcId="{22300852-D2E0-4651-BB9C-7FEE0F2FC8B4}" destId="{3203B55B-7A61-4F21-8C4C-9DD2EA492F14}" srcOrd="1" destOrd="0" presId="urn:microsoft.com/office/officeart/2018/2/layout/IconVerticalSolidList"/>
    <dgm:cxn modelId="{82B86F91-7F6A-48BE-AA3A-4A1A4B9E98D3}" type="presParOf" srcId="{22300852-D2E0-4651-BB9C-7FEE0F2FC8B4}" destId="{A2F185D4-678B-4826-B0DB-1667838791A9}" srcOrd="2" destOrd="0" presId="urn:microsoft.com/office/officeart/2018/2/layout/IconVerticalSolidList"/>
    <dgm:cxn modelId="{9D55EAB4-DA90-4C9E-AC76-DE1C506818D2}" type="presParOf" srcId="{22300852-D2E0-4651-BB9C-7FEE0F2FC8B4}" destId="{48C5BD39-FB35-4408-8FB1-0909F311ABA9}" srcOrd="3" destOrd="0" presId="urn:microsoft.com/office/officeart/2018/2/layout/IconVerticalSolidList"/>
    <dgm:cxn modelId="{41D4A992-C8E0-4668-B4ED-D3C1BB17796E}" type="presParOf" srcId="{54DF0BE4-3390-44B7-9AEF-1F110A1636F7}" destId="{74E75C6A-C65F-4F71-A49C-DE20E051C143}" srcOrd="1" destOrd="0" presId="urn:microsoft.com/office/officeart/2018/2/layout/IconVerticalSolidList"/>
    <dgm:cxn modelId="{6B6ED9B6-1D16-418A-8806-5399DC49A5DA}" type="presParOf" srcId="{54DF0BE4-3390-44B7-9AEF-1F110A1636F7}" destId="{AF07A9CE-D6DF-493C-A857-87F17ABDF84A}" srcOrd="2" destOrd="0" presId="urn:microsoft.com/office/officeart/2018/2/layout/IconVerticalSolidList"/>
    <dgm:cxn modelId="{077229E3-D4AC-4C75-AD20-5C1199B6AC87}" type="presParOf" srcId="{AF07A9CE-D6DF-493C-A857-87F17ABDF84A}" destId="{914BC9FD-7888-4514-AC8E-644CDD9F63D4}" srcOrd="0" destOrd="0" presId="urn:microsoft.com/office/officeart/2018/2/layout/IconVerticalSolidList"/>
    <dgm:cxn modelId="{9B31A6E3-A2C4-40A1-AEAB-4CB4891F910E}" type="presParOf" srcId="{AF07A9CE-D6DF-493C-A857-87F17ABDF84A}" destId="{087F1B27-C6A0-436D-B659-9FD6FD7D2090}" srcOrd="1" destOrd="0" presId="urn:microsoft.com/office/officeart/2018/2/layout/IconVerticalSolidList"/>
    <dgm:cxn modelId="{3A904556-C3EC-4A19-B76E-DF1F63D890D2}" type="presParOf" srcId="{AF07A9CE-D6DF-493C-A857-87F17ABDF84A}" destId="{7F3F51B6-EF55-4F82-8E74-E8D80A1CBFE5}" srcOrd="2" destOrd="0" presId="urn:microsoft.com/office/officeart/2018/2/layout/IconVerticalSolidList"/>
    <dgm:cxn modelId="{AD5CA0DD-CABD-4E25-A259-2E4F55913630}" type="presParOf" srcId="{AF07A9CE-D6DF-493C-A857-87F17ABDF84A}" destId="{62D33ADE-BB05-4838-862A-31A49FBD7110}" srcOrd="3" destOrd="0" presId="urn:microsoft.com/office/officeart/2018/2/layout/IconVerticalSolidList"/>
    <dgm:cxn modelId="{76C87B6C-9098-45CC-993C-9A3DB64F57DA}" type="presParOf" srcId="{54DF0BE4-3390-44B7-9AEF-1F110A1636F7}" destId="{AAD86DE4-3685-4B12-B473-07A9F136123D}" srcOrd="3" destOrd="0" presId="urn:microsoft.com/office/officeart/2018/2/layout/IconVerticalSolidList"/>
    <dgm:cxn modelId="{8A25C6DD-55C5-4310-A0A9-949CABC55E4A}" type="presParOf" srcId="{54DF0BE4-3390-44B7-9AEF-1F110A1636F7}" destId="{BF8830F8-9249-44FD-AED2-1ADA75F9E2E8}" srcOrd="4" destOrd="0" presId="urn:microsoft.com/office/officeart/2018/2/layout/IconVerticalSolidList"/>
    <dgm:cxn modelId="{7646860A-233D-42F7-B4BC-1DCA7753CE22}" type="presParOf" srcId="{BF8830F8-9249-44FD-AED2-1ADA75F9E2E8}" destId="{5B8D63B4-6D89-4C0B-8BA7-7B0674473487}" srcOrd="0" destOrd="0" presId="urn:microsoft.com/office/officeart/2018/2/layout/IconVerticalSolidList"/>
    <dgm:cxn modelId="{FBA5E14A-4E41-47CE-8D30-FC0BD7A37D6C}" type="presParOf" srcId="{BF8830F8-9249-44FD-AED2-1ADA75F9E2E8}" destId="{F6794D22-F89F-4987-A1EA-B5E636493ADC}" srcOrd="1" destOrd="0" presId="urn:microsoft.com/office/officeart/2018/2/layout/IconVerticalSolidList"/>
    <dgm:cxn modelId="{EECDA2A2-3A20-491E-88F9-79B1F4DCA99D}" type="presParOf" srcId="{BF8830F8-9249-44FD-AED2-1ADA75F9E2E8}" destId="{1C6F6582-A61D-4D8E-9120-089B41B96764}" srcOrd="2" destOrd="0" presId="urn:microsoft.com/office/officeart/2018/2/layout/IconVerticalSolidList"/>
    <dgm:cxn modelId="{C382D84D-3389-47E1-A774-E8FBD60D7965}" type="presParOf" srcId="{BF8830F8-9249-44FD-AED2-1ADA75F9E2E8}" destId="{810FE1F6-0D79-4F5A-87B9-2153D37E08C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09ADF2-86FE-4F20-A9D4-564E4B470A1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320755F-01B7-4F23-9E92-1306ECEEC83D}">
      <dgm:prSet/>
      <dgm:spPr/>
      <dgm:t>
        <a:bodyPr/>
        <a:lstStyle/>
        <a:p>
          <a:r>
            <a:rPr lang="en-US"/>
            <a:t>Healthcare: AI assists in diagnostics, drug discovery, personalized medicine, and patient care.</a:t>
          </a:r>
        </a:p>
      </dgm:t>
    </dgm:pt>
    <dgm:pt modelId="{4768711A-BAC1-4641-BC46-DF3906E5218E}" type="parTrans" cxnId="{0D97DABE-02F3-4448-970E-B9345F107469}">
      <dgm:prSet/>
      <dgm:spPr/>
      <dgm:t>
        <a:bodyPr/>
        <a:lstStyle/>
        <a:p>
          <a:endParaRPr lang="en-US"/>
        </a:p>
      </dgm:t>
    </dgm:pt>
    <dgm:pt modelId="{C88790DF-FB0B-4665-BDD4-03DA30D6774E}" type="sibTrans" cxnId="{0D97DABE-02F3-4448-970E-B9345F107469}">
      <dgm:prSet/>
      <dgm:spPr/>
      <dgm:t>
        <a:bodyPr/>
        <a:lstStyle/>
        <a:p>
          <a:endParaRPr lang="en-US"/>
        </a:p>
      </dgm:t>
    </dgm:pt>
    <dgm:pt modelId="{A17316FB-89CF-455D-AC23-537FD6887380}">
      <dgm:prSet/>
      <dgm:spPr/>
      <dgm:t>
        <a:bodyPr/>
        <a:lstStyle/>
        <a:p>
          <a:r>
            <a:rPr lang="en-US"/>
            <a:t>Finance: AI is used for fraud detection, algorithmic trading, risk assessment, and customer service.</a:t>
          </a:r>
        </a:p>
      </dgm:t>
    </dgm:pt>
    <dgm:pt modelId="{1342674B-14CA-4A25-B398-76BEBD6A86A3}" type="parTrans" cxnId="{BA834268-A223-4184-91D8-9D8BC0258970}">
      <dgm:prSet/>
      <dgm:spPr/>
      <dgm:t>
        <a:bodyPr/>
        <a:lstStyle/>
        <a:p>
          <a:endParaRPr lang="en-US"/>
        </a:p>
      </dgm:t>
    </dgm:pt>
    <dgm:pt modelId="{2BF9EF19-BFC5-4FFD-BDD5-EF9663B3DD24}" type="sibTrans" cxnId="{BA834268-A223-4184-91D8-9D8BC0258970}">
      <dgm:prSet/>
      <dgm:spPr/>
      <dgm:t>
        <a:bodyPr/>
        <a:lstStyle/>
        <a:p>
          <a:endParaRPr lang="en-US"/>
        </a:p>
      </dgm:t>
    </dgm:pt>
    <dgm:pt modelId="{75B6C52D-3122-4D05-A67D-DEE1FC9B2864}">
      <dgm:prSet/>
      <dgm:spPr/>
      <dgm:t>
        <a:bodyPr/>
        <a:lstStyle/>
        <a:p>
          <a:r>
            <a:rPr lang="en-US"/>
            <a:t>Automotive: AI powers autonomous vehicles, improving safety and efficiency on roads.</a:t>
          </a:r>
        </a:p>
      </dgm:t>
    </dgm:pt>
    <dgm:pt modelId="{6091F330-1ED9-4F83-A12D-7FD4040AFB05}" type="parTrans" cxnId="{030CE971-2F71-488F-9E2E-4C3025126A1D}">
      <dgm:prSet/>
      <dgm:spPr/>
      <dgm:t>
        <a:bodyPr/>
        <a:lstStyle/>
        <a:p>
          <a:endParaRPr lang="en-US"/>
        </a:p>
      </dgm:t>
    </dgm:pt>
    <dgm:pt modelId="{3C862E19-51AE-428D-BB87-6B021F7FAD94}" type="sibTrans" cxnId="{030CE971-2F71-488F-9E2E-4C3025126A1D}">
      <dgm:prSet/>
      <dgm:spPr/>
      <dgm:t>
        <a:bodyPr/>
        <a:lstStyle/>
        <a:p>
          <a:endParaRPr lang="en-US"/>
        </a:p>
      </dgm:t>
    </dgm:pt>
    <dgm:pt modelId="{378D60BB-35AE-400C-88A9-C87AE758D0E1}" type="pres">
      <dgm:prSet presAssocID="{AF09ADF2-86FE-4F20-A9D4-564E4B470A15}" presName="root" presStyleCnt="0">
        <dgm:presLayoutVars>
          <dgm:dir/>
          <dgm:resizeHandles val="exact"/>
        </dgm:presLayoutVars>
      </dgm:prSet>
      <dgm:spPr/>
    </dgm:pt>
    <dgm:pt modelId="{F0F3CFCE-0727-4D90-A19B-B2604F141458}" type="pres">
      <dgm:prSet presAssocID="{6320755F-01B7-4F23-9E92-1306ECEEC83D}" presName="compNode" presStyleCnt="0"/>
      <dgm:spPr/>
    </dgm:pt>
    <dgm:pt modelId="{B3A294ED-F60A-400E-8C4A-2E2DA1A367B7}" type="pres">
      <dgm:prSet presAssocID="{6320755F-01B7-4F23-9E92-1306ECEEC83D}" presName="bgRect" presStyleLbl="bgShp" presStyleIdx="0" presStyleCnt="3"/>
      <dgm:spPr/>
    </dgm:pt>
    <dgm:pt modelId="{FB4C049E-329D-487C-A3B7-00FEE509C053}" type="pres">
      <dgm:prSet presAssocID="{6320755F-01B7-4F23-9E92-1306ECEEC83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30D1F2F3-7F43-4083-AF84-5807D8E18973}" type="pres">
      <dgm:prSet presAssocID="{6320755F-01B7-4F23-9E92-1306ECEEC83D}" presName="spaceRect" presStyleCnt="0"/>
      <dgm:spPr/>
    </dgm:pt>
    <dgm:pt modelId="{5A275CC3-9A49-4835-BE25-A5A7F74342C4}" type="pres">
      <dgm:prSet presAssocID="{6320755F-01B7-4F23-9E92-1306ECEEC83D}" presName="parTx" presStyleLbl="revTx" presStyleIdx="0" presStyleCnt="3">
        <dgm:presLayoutVars>
          <dgm:chMax val="0"/>
          <dgm:chPref val="0"/>
        </dgm:presLayoutVars>
      </dgm:prSet>
      <dgm:spPr/>
    </dgm:pt>
    <dgm:pt modelId="{08AFD44E-B841-408A-9D27-B670C07C9CCE}" type="pres">
      <dgm:prSet presAssocID="{C88790DF-FB0B-4665-BDD4-03DA30D6774E}" presName="sibTrans" presStyleCnt="0"/>
      <dgm:spPr/>
    </dgm:pt>
    <dgm:pt modelId="{B7423CD8-8485-44FE-B73A-2BCA5B3E5DCC}" type="pres">
      <dgm:prSet presAssocID="{A17316FB-89CF-455D-AC23-537FD6887380}" presName="compNode" presStyleCnt="0"/>
      <dgm:spPr/>
    </dgm:pt>
    <dgm:pt modelId="{D0E7CF17-D57A-4200-8B25-527044777030}" type="pres">
      <dgm:prSet presAssocID="{A17316FB-89CF-455D-AC23-537FD6887380}" presName="bgRect" presStyleLbl="bgShp" presStyleIdx="1" presStyleCnt="3"/>
      <dgm:spPr/>
    </dgm:pt>
    <dgm:pt modelId="{380A7184-605B-4A89-BC2B-B5CB982AD42A}" type="pres">
      <dgm:prSet presAssocID="{A17316FB-89CF-455D-AC23-537FD688738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5565EE7A-1FB5-4530-9DA5-8CA23C063D3F}" type="pres">
      <dgm:prSet presAssocID="{A17316FB-89CF-455D-AC23-537FD6887380}" presName="spaceRect" presStyleCnt="0"/>
      <dgm:spPr/>
    </dgm:pt>
    <dgm:pt modelId="{73BFCBA9-A2AB-4DDF-BBE2-4298770A129A}" type="pres">
      <dgm:prSet presAssocID="{A17316FB-89CF-455D-AC23-537FD6887380}" presName="parTx" presStyleLbl="revTx" presStyleIdx="1" presStyleCnt="3">
        <dgm:presLayoutVars>
          <dgm:chMax val="0"/>
          <dgm:chPref val="0"/>
        </dgm:presLayoutVars>
      </dgm:prSet>
      <dgm:spPr/>
    </dgm:pt>
    <dgm:pt modelId="{B67EF196-052C-4D46-814F-3ECFA1D28AAC}" type="pres">
      <dgm:prSet presAssocID="{2BF9EF19-BFC5-4FFD-BDD5-EF9663B3DD24}" presName="sibTrans" presStyleCnt="0"/>
      <dgm:spPr/>
    </dgm:pt>
    <dgm:pt modelId="{3BCDF7F9-9E88-42E2-84CF-B0AB14DF28A1}" type="pres">
      <dgm:prSet presAssocID="{75B6C52D-3122-4D05-A67D-DEE1FC9B2864}" presName="compNode" presStyleCnt="0"/>
      <dgm:spPr/>
    </dgm:pt>
    <dgm:pt modelId="{03111283-8D36-4C5C-BA2D-F4B481DB9621}" type="pres">
      <dgm:prSet presAssocID="{75B6C52D-3122-4D05-A67D-DEE1FC9B2864}" presName="bgRect" presStyleLbl="bgShp" presStyleIdx="2" presStyleCnt="3"/>
      <dgm:spPr/>
    </dgm:pt>
    <dgm:pt modelId="{016EDB39-0B7A-48DF-AEBB-82C6575A34F9}" type="pres">
      <dgm:prSet presAssocID="{75B6C52D-3122-4D05-A67D-DEE1FC9B286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r"/>
        </a:ext>
      </dgm:extLst>
    </dgm:pt>
    <dgm:pt modelId="{20CBC5A6-A4ED-415C-BED7-146A79BAB575}" type="pres">
      <dgm:prSet presAssocID="{75B6C52D-3122-4D05-A67D-DEE1FC9B2864}" presName="spaceRect" presStyleCnt="0"/>
      <dgm:spPr/>
    </dgm:pt>
    <dgm:pt modelId="{A8C02547-E7E6-4894-A95F-A5CEC7A9368B}" type="pres">
      <dgm:prSet presAssocID="{75B6C52D-3122-4D05-A67D-DEE1FC9B286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60E880A-D27B-4448-851B-B52377FACA8B}" type="presOf" srcId="{AF09ADF2-86FE-4F20-A9D4-564E4B470A15}" destId="{378D60BB-35AE-400C-88A9-C87AE758D0E1}" srcOrd="0" destOrd="0" presId="urn:microsoft.com/office/officeart/2018/2/layout/IconVerticalSolidList"/>
    <dgm:cxn modelId="{A7533241-5DDD-445E-A259-F14B134B5602}" type="presOf" srcId="{A17316FB-89CF-455D-AC23-537FD6887380}" destId="{73BFCBA9-A2AB-4DDF-BBE2-4298770A129A}" srcOrd="0" destOrd="0" presId="urn:microsoft.com/office/officeart/2018/2/layout/IconVerticalSolidList"/>
    <dgm:cxn modelId="{BA834268-A223-4184-91D8-9D8BC0258970}" srcId="{AF09ADF2-86FE-4F20-A9D4-564E4B470A15}" destId="{A17316FB-89CF-455D-AC23-537FD6887380}" srcOrd="1" destOrd="0" parTransId="{1342674B-14CA-4A25-B398-76BEBD6A86A3}" sibTransId="{2BF9EF19-BFC5-4FFD-BDD5-EF9663B3DD24}"/>
    <dgm:cxn modelId="{030CE971-2F71-488F-9E2E-4C3025126A1D}" srcId="{AF09ADF2-86FE-4F20-A9D4-564E4B470A15}" destId="{75B6C52D-3122-4D05-A67D-DEE1FC9B2864}" srcOrd="2" destOrd="0" parTransId="{6091F330-1ED9-4F83-A12D-7FD4040AFB05}" sibTransId="{3C862E19-51AE-428D-BB87-6B021F7FAD94}"/>
    <dgm:cxn modelId="{91860F94-C61A-4184-85C0-0759263E3E36}" type="presOf" srcId="{75B6C52D-3122-4D05-A67D-DEE1FC9B2864}" destId="{A8C02547-E7E6-4894-A95F-A5CEC7A9368B}" srcOrd="0" destOrd="0" presId="urn:microsoft.com/office/officeart/2018/2/layout/IconVerticalSolidList"/>
    <dgm:cxn modelId="{40107AA9-3EC3-4027-94A7-A435BB55B1B7}" type="presOf" srcId="{6320755F-01B7-4F23-9E92-1306ECEEC83D}" destId="{5A275CC3-9A49-4835-BE25-A5A7F74342C4}" srcOrd="0" destOrd="0" presId="urn:microsoft.com/office/officeart/2018/2/layout/IconVerticalSolidList"/>
    <dgm:cxn modelId="{0D97DABE-02F3-4448-970E-B9345F107469}" srcId="{AF09ADF2-86FE-4F20-A9D4-564E4B470A15}" destId="{6320755F-01B7-4F23-9E92-1306ECEEC83D}" srcOrd="0" destOrd="0" parTransId="{4768711A-BAC1-4641-BC46-DF3906E5218E}" sibTransId="{C88790DF-FB0B-4665-BDD4-03DA30D6774E}"/>
    <dgm:cxn modelId="{EEA6E793-B167-4B5D-BF87-A64019C6940E}" type="presParOf" srcId="{378D60BB-35AE-400C-88A9-C87AE758D0E1}" destId="{F0F3CFCE-0727-4D90-A19B-B2604F141458}" srcOrd="0" destOrd="0" presId="urn:microsoft.com/office/officeart/2018/2/layout/IconVerticalSolidList"/>
    <dgm:cxn modelId="{476B5F28-70C0-4383-8F2C-BB46C9BFA5AD}" type="presParOf" srcId="{F0F3CFCE-0727-4D90-A19B-B2604F141458}" destId="{B3A294ED-F60A-400E-8C4A-2E2DA1A367B7}" srcOrd="0" destOrd="0" presId="urn:microsoft.com/office/officeart/2018/2/layout/IconVerticalSolidList"/>
    <dgm:cxn modelId="{CA543FF1-2318-4D6F-823A-8E7630F5773B}" type="presParOf" srcId="{F0F3CFCE-0727-4D90-A19B-B2604F141458}" destId="{FB4C049E-329D-487C-A3B7-00FEE509C053}" srcOrd="1" destOrd="0" presId="urn:microsoft.com/office/officeart/2018/2/layout/IconVerticalSolidList"/>
    <dgm:cxn modelId="{FDB11916-D206-441B-A616-E7D6A459EB64}" type="presParOf" srcId="{F0F3CFCE-0727-4D90-A19B-B2604F141458}" destId="{30D1F2F3-7F43-4083-AF84-5807D8E18973}" srcOrd="2" destOrd="0" presId="urn:microsoft.com/office/officeart/2018/2/layout/IconVerticalSolidList"/>
    <dgm:cxn modelId="{E5C32217-8511-42C4-A534-A99784CACD03}" type="presParOf" srcId="{F0F3CFCE-0727-4D90-A19B-B2604F141458}" destId="{5A275CC3-9A49-4835-BE25-A5A7F74342C4}" srcOrd="3" destOrd="0" presId="urn:microsoft.com/office/officeart/2018/2/layout/IconVerticalSolidList"/>
    <dgm:cxn modelId="{BCEA9E52-65A3-41F5-B90E-F5A3C5635248}" type="presParOf" srcId="{378D60BB-35AE-400C-88A9-C87AE758D0E1}" destId="{08AFD44E-B841-408A-9D27-B670C07C9CCE}" srcOrd="1" destOrd="0" presId="urn:microsoft.com/office/officeart/2018/2/layout/IconVerticalSolidList"/>
    <dgm:cxn modelId="{26D1BD91-A92B-4378-A7F1-FD3A20355D06}" type="presParOf" srcId="{378D60BB-35AE-400C-88A9-C87AE758D0E1}" destId="{B7423CD8-8485-44FE-B73A-2BCA5B3E5DCC}" srcOrd="2" destOrd="0" presId="urn:microsoft.com/office/officeart/2018/2/layout/IconVerticalSolidList"/>
    <dgm:cxn modelId="{176A6D3F-BA10-40B2-8322-8AB9CA19B422}" type="presParOf" srcId="{B7423CD8-8485-44FE-B73A-2BCA5B3E5DCC}" destId="{D0E7CF17-D57A-4200-8B25-527044777030}" srcOrd="0" destOrd="0" presId="urn:microsoft.com/office/officeart/2018/2/layout/IconVerticalSolidList"/>
    <dgm:cxn modelId="{4F3B92C5-A3C0-470D-BFFF-F558F19EADFC}" type="presParOf" srcId="{B7423CD8-8485-44FE-B73A-2BCA5B3E5DCC}" destId="{380A7184-605B-4A89-BC2B-B5CB982AD42A}" srcOrd="1" destOrd="0" presId="urn:microsoft.com/office/officeart/2018/2/layout/IconVerticalSolidList"/>
    <dgm:cxn modelId="{F6CD67B0-2168-4355-AB33-D781569FF533}" type="presParOf" srcId="{B7423CD8-8485-44FE-B73A-2BCA5B3E5DCC}" destId="{5565EE7A-1FB5-4530-9DA5-8CA23C063D3F}" srcOrd="2" destOrd="0" presId="urn:microsoft.com/office/officeart/2018/2/layout/IconVerticalSolidList"/>
    <dgm:cxn modelId="{9EF4A38A-3349-495A-93CA-FA67885F9EAA}" type="presParOf" srcId="{B7423CD8-8485-44FE-B73A-2BCA5B3E5DCC}" destId="{73BFCBA9-A2AB-4DDF-BBE2-4298770A129A}" srcOrd="3" destOrd="0" presId="urn:microsoft.com/office/officeart/2018/2/layout/IconVerticalSolidList"/>
    <dgm:cxn modelId="{58B7E685-F7E4-4C62-B7A3-AA7BB749F448}" type="presParOf" srcId="{378D60BB-35AE-400C-88A9-C87AE758D0E1}" destId="{B67EF196-052C-4D46-814F-3ECFA1D28AAC}" srcOrd="3" destOrd="0" presId="urn:microsoft.com/office/officeart/2018/2/layout/IconVerticalSolidList"/>
    <dgm:cxn modelId="{767485C6-954C-4FA3-92C4-A0C018F08EC3}" type="presParOf" srcId="{378D60BB-35AE-400C-88A9-C87AE758D0E1}" destId="{3BCDF7F9-9E88-42E2-84CF-B0AB14DF28A1}" srcOrd="4" destOrd="0" presId="urn:microsoft.com/office/officeart/2018/2/layout/IconVerticalSolidList"/>
    <dgm:cxn modelId="{C988E10E-6E02-4CDB-BC8E-8092C4D37DA9}" type="presParOf" srcId="{3BCDF7F9-9E88-42E2-84CF-B0AB14DF28A1}" destId="{03111283-8D36-4C5C-BA2D-F4B481DB9621}" srcOrd="0" destOrd="0" presId="urn:microsoft.com/office/officeart/2018/2/layout/IconVerticalSolidList"/>
    <dgm:cxn modelId="{4967332A-BF1C-4046-87E4-A841A55E7061}" type="presParOf" srcId="{3BCDF7F9-9E88-42E2-84CF-B0AB14DF28A1}" destId="{016EDB39-0B7A-48DF-AEBB-82C6575A34F9}" srcOrd="1" destOrd="0" presId="urn:microsoft.com/office/officeart/2018/2/layout/IconVerticalSolidList"/>
    <dgm:cxn modelId="{50A995B7-E34B-41FC-9694-75054713F2C2}" type="presParOf" srcId="{3BCDF7F9-9E88-42E2-84CF-B0AB14DF28A1}" destId="{20CBC5A6-A4ED-415C-BED7-146A79BAB575}" srcOrd="2" destOrd="0" presId="urn:microsoft.com/office/officeart/2018/2/layout/IconVerticalSolidList"/>
    <dgm:cxn modelId="{BA5D4E36-027A-4949-97EE-4FC68C130214}" type="presParOf" srcId="{3BCDF7F9-9E88-42E2-84CF-B0AB14DF28A1}" destId="{A8C02547-E7E6-4894-A95F-A5CEC7A9368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DEEFC3-FED4-4F95-9A9E-A99ADFE6861D}">
      <dsp:nvSpPr>
        <dsp:cNvPr id="0" name=""/>
        <dsp:cNvSpPr/>
      </dsp:nvSpPr>
      <dsp:spPr>
        <a:xfrm>
          <a:off x="0" y="603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03B55B-7A61-4F21-8C4C-9DD2EA492F14}">
      <dsp:nvSpPr>
        <dsp:cNvPr id="0" name=""/>
        <dsp:cNvSpPr/>
      </dsp:nvSpPr>
      <dsp:spPr>
        <a:xfrm>
          <a:off x="427016" y="318218"/>
          <a:ext cx="776392" cy="77639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5BD39-FB35-4408-8FB1-0909F311ABA9}">
      <dsp:nvSpPr>
        <dsp:cNvPr id="0" name=""/>
        <dsp:cNvSpPr/>
      </dsp:nvSpPr>
      <dsp:spPr>
        <a:xfrm>
          <a:off x="1630424" y="603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Definition: AI is the simulation of human intelligence processes by machines, especially computer systems.</a:t>
          </a:r>
        </a:p>
      </dsp:txBody>
      <dsp:txXfrm>
        <a:off x="1630424" y="603"/>
        <a:ext cx="4965638" cy="1411623"/>
      </dsp:txXfrm>
    </dsp:sp>
    <dsp:sp modelId="{914BC9FD-7888-4514-AC8E-644CDD9F63D4}">
      <dsp:nvSpPr>
        <dsp:cNvPr id="0" name=""/>
        <dsp:cNvSpPr/>
      </dsp:nvSpPr>
      <dsp:spPr>
        <a:xfrm>
          <a:off x="0" y="1765132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F1B27-C6A0-436D-B659-9FD6FD7D2090}">
      <dsp:nvSpPr>
        <dsp:cNvPr id="0" name=""/>
        <dsp:cNvSpPr/>
      </dsp:nvSpPr>
      <dsp:spPr>
        <a:xfrm>
          <a:off x="427016" y="2082747"/>
          <a:ext cx="776392" cy="77639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D33ADE-BB05-4838-862A-31A49FBD7110}">
      <dsp:nvSpPr>
        <dsp:cNvPr id="0" name=""/>
        <dsp:cNvSpPr/>
      </dsp:nvSpPr>
      <dsp:spPr>
        <a:xfrm>
          <a:off x="1630424" y="1765132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Machine Learning: Subset of AI where machines learn from data and improve over time without being explicitly programmed.</a:t>
          </a:r>
        </a:p>
      </dsp:txBody>
      <dsp:txXfrm>
        <a:off x="1630424" y="1765132"/>
        <a:ext cx="4965638" cy="1411623"/>
      </dsp:txXfrm>
    </dsp:sp>
    <dsp:sp modelId="{5B8D63B4-6D89-4C0B-8BA7-7B0674473487}">
      <dsp:nvSpPr>
        <dsp:cNvPr id="0" name=""/>
        <dsp:cNvSpPr/>
      </dsp:nvSpPr>
      <dsp:spPr>
        <a:xfrm>
          <a:off x="0" y="3529661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94D22-F89F-4987-A1EA-B5E636493ADC}">
      <dsp:nvSpPr>
        <dsp:cNvPr id="0" name=""/>
        <dsp:cNvSpPr/>
      </dsp:nvSpPr>
      <dsp:spPr>
        <a:xfrm>
          <a:off x="427016" y="3847276"/>
          <a:ext cx="776392" cy="77639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FE1F6-0D79-4F5A-87B9-2153D37E08CD}">
      <dsp:nvSpPr>
        <dsp:cNvPr id="0" name=""/>
        <dsp:cNvSpPr/>
      </dsp:nvSpPr>
      <dsp:spPr>
        <a:xfrm>
          <a:off x="1630424" y="3529661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Neural Networks: AI systems inspired by the structure and function of the human brain.</a:t>
          </a:r>
        </a:p>
      </dsp:txBody>
      <dsp:txXfrm>
        <a:off x="1630424" y="3529661"/>
        <a:ext cx="4965638" cy="14116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A294ED-F60A-400E-8C4A-2E2DA1A367B7}">
      <dsp:nvSpPr>
        <dsp:cNvPr id="0" name=""/>
        <dsp:cNvSpPr/>
      </dsp:nvSpPr>
      <dsp:spPr>
        <a:xfrm>
          <a:off x="0" y="597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C049E-329D-487C-A3B7-00FEE509C053}">
      <dsp:nvSpPr>
        <dsp:cNvPr id="0" name=""/>
        <dsp:cNvSpPr/>
      </dsp:nvSpPr>
      <dsp:spPr>
        <a:xfrm>
          <a:off x="423175" y="315356"/>
          <a:ext cx="769409" cy="76940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275CC3-9A49-4835-BE25-A5A7F74342C4}">
      <dsp:nvSpPr>
        <dsp:cNvPr id="0" name=""/>
        <dsp:cNvSpPr/>
      </dsp:nvSpPr>
      <dsp:spPr>
        <a:xfrm>
          <a:off x="1615759" y="597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Healthcare: AI assists in diagnostics, drug discovery, personalized medicine, and patient care.</a:t>
          </a:r>
        </a:p>
      </dsp:txBody>
      <dsp:txXfrm>
        <a:off x="1615759" y="597"/>
        <a:ext cx="4118290" cy="1398926"/>
      </dsp:txXfrm>
    </dsp:sp>
    <dsp:sp modelId="{D0E7CF17-D57A-4200-8B25-527044777030}">
      <dsp:nvSpPr>
        <dsp:cNvPr id="0" name=""/>
        <dsp:cNvSpPr/>
      </dsp:nvSpPr>
      <dsp:spPr>
        <a:xfrm>
          <a:off x="0" y="1749255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0A7184-605B-4A89-BC2B-B5CB982AD42A}">
      <dsp:nvSpPr>
        <dsp:cNvPr id="0" name=""/>
        <dsp:cNvSpPr/>
      </dsp:nvSpPr>
      <dsp:spPr>
        <a:xfrm>
          <a:off x="423175" y="2064013"/>
          <a:ext cx="769409" cy="76940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BFCBA9-A2AB-4DDF-BBE2-4298770A129A}">
      <dsp:nvSpPr>
        <dsp:cNvPr id="0" name=""/>
        <dsp:cNvSpPr/>
      </dsp:nvSpPr>
      <dsp:spPr>
        <a:xfrm>
          <a:off x="1615759" y="1749255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Finance: AI is used for fraud detection, algorithmic trading, risk assessment, and customer service.</a:t>
          </a:r>
        </a:p>
      </dsp:txBody>
      <dsp:txXfrm>
        <a:off x="1615759" y="1749255"/>
        <a:ext cx="4118290" cy="1398926"/>
      </dsp:txXfrm>
    </dsp:sp>
    <dsp:sp modelId="{03111283-8D36-4C5C-BA2D-F4B481DB9621}">
      <dsp:nvSpPr>
        <dsp:cNvPr id="0" name=""/>
        <dsp:cNvSpPr/>
      </dsp:nvSpPr>
      <dsp:spPr>
        <a:xfrm>
          <a:off x="0" y="3497913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6EDB39-0B7A-48DF-AEBB-82C6575A34F9}">
      <dsp:nvSpPr>
        <dsp:cNvPr id="0" name=""/>
        <dsp:cNvSpPr/>
      </dsp:nvSpPr>
      <dsp:spPr>
        <a:xfrm>
          <a:off x="423175" y="3812671"/>
          <a:ext cx="769409" cy="76940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C02547-E7E6-4894-A95F-A5CEC7A9368B}">
      <dsp:nvSpPr>
        <dsp:cNvPr id="0" name=""/>
        <dsp:cNvSpPr/>
      </dsp:nvSpPr>
      <dsp:spPr>
        <a:xfrm>
          <a:off x="1615759" y="3497913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Automotive: AI powers autonomous vehicles, improving safety and efficiency on roads.</a:t>
          </a:r>
        </a:p>
      </dsp:txBody>
      <dsp:txXfrm>
        <a:off x="1615759" y="3497913"/>
        <a:ext cx="4118290" cy="13989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8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503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7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A339-E4E0-4CB3-9ADA-E1E428F6B80F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9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100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62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3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0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5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77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803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C411DB08-1669-426B-BBEB-FAD285EF8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29E4219-121F-4CD1-AA58-24746CD29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81265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5" y="640080"/>
            <a:ext cx="6707817" cy="3034857"/>
          </a:xfrm>
        </p:spPr>
        <p:txBody>
          <a:bodyPr anchor="b">
            <a:normAutofit/>
          </a:bodyPr>
          <a:lstStyle/>
          <a:p>
            <a:pPr lvl="0"/>
            <a:r>
              <a:rPr lang="en-US">
                <a:solidFill>
                  <a:srgbClr val="FFFFFF"/>
                </a:solidFill>
              </a:rPr>
              <a:t>Introduction to Artificial Intelligence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0" y="3849539"/>
            <a:ext cx="6703157" cy="2359417"/>
          </a:xfrm>
        </p:spPr>
        <p:txBody>
          <a:bodyPr anchor="t">
            <a:normAutofit/>
          </a:bodyPr>
          <a:lstStyle/>
          <a:p>
            <a:pPr lvl="0" algn="r"/>
            <a:r>
              <a:rPr lang="en-US" sz="2000">
                <a:solidFill>
                  <a:srgbClr val="FFFFFF"/>
                </a:solidFill>
              </a:rPr>
              <a:t>Understanding AI and its Applications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2F50912-06FD-4216-BAD3-21050F595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5582" y="3765314"/>
            <a:ext cx="5852160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phic 16" descr="Head with Gears">
            <a:extLst>
              <a:ext uri="{FF2B5EF4-FFF2-40B4-BE49-F238E27FC236}">
                <a16:creationId xmlns:a16="http://schemas.microsoft.com/office/drawing/2014/main" id="{83B74406-E242-5991-C8E5-4E8082DD2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07911" y="2604714"/>
            <a:ext cx="1648572" cy="164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Future of AI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C59B24-0ED1-0B8D-43D4-DD551EA361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Advancements: Continued research and development will lead to more powerful AI systems.</a:t>
            </a:r>
          </a:p>
          <a:p>
            <a:pPr lvl="0"/>
            <a:r>
              <a:rPr lang="en-US"/>
              <a:t>Integration: AI will become increasingly integrated into various aspects of daily life and industries.</a:t>
            </a:r>
          </a:p>
          <a:p>
            <a:pPr lvl="0"/>
            <a:r>
              <a:rPr lang="en-US"/>
              <a:t>Ethical Considerations: Addressing ethical concerns and ensuring responsible AI development will be crucial for the future.</a:t>
            </a:r>
          </a:p>
        </p:txBody>
      </p:sp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E5AD-43EC-FA59-5CAE-02239AC3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What, Why &amp; How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2737522-ECC8-D814-180E-98A13CCE53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CD2B798-7994-4548-A2BE-4AEF9C1A5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22E143-84C1-4F95-937C-78B92D281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E1FAB735-1734-E34A-43D1-BA37EEB46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11" y="685892"/>
            <a:ext cx="3566407" cy="37940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History of Artificial Intelligence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667280-8B84-60AB-A867-30D2E7CC3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3611" y="4684242"/>
            <a:ext cx="3566407" cy="14630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en-US" sz="160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5557" y="4593863"/>
            <a:ext cx="2926080" cy="0"/>
          </a:xfrm>
          <a:prstGeom prst="line">
            <a:avLst/>
          </a:prstGeom>
          <a:ln w="19050">
            <a:solidFill>
              <a:srgbClr val="73A3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bstract picture of the brain made up of patterns">
            <a:extLst>
              <a:ext uri="{FF2B5EF4-FFF2-40B4-BE49-F238E27FC236}">
                <a16:creationId xmlns:a16="http://schemas.microsoft.com/office/drawing/2014/main" id="{52E6B880-B501-70FF-6A74-DC661FAE7E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66" r="5900" b="1"/>
          <a:stretch/>
        </p:blipFill>
        <p:spPr>
          <a:xfrm>
            <a:off x="4658258" y="975"/>
            <a:ext cx="75337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7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0AAC386-A18D-4525-AD1B-4D227ED34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9872" y="643467"/>
            <a:ext cx="3473009" cy="5571066"/>
          </a:xfrm>
        </p:spPr>
        <p:txBody>
          <a:bodyPr>
            <a:normAutofit/>
          </a:bodyPr>
          <a:lstStyle/>
          <a:p>
            <a:r>
              <a:rPr lang="en-US" sz="3100" dirty="0"/>
              <a:t>What is Artificial Intelligence?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4C4AD0-FE94-4E84-ACA6-CC5BF1A118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853463" y="2514600"/>
            <a:ext cx="0" cy="1828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299DF23-6AA5-26B3-87D1-6562F6DE3A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206347"/>
              </p:ext>
            </p:extLst>
          </p:nvPr>
        </p:nvGraphicFramePr>
        <p:xfrm>
          <a:off x="942975" y="933450"/>
          <a:ext cx="6596063" cy="494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ABE753E-4156-4486-B269-C34C2220E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9BFE9F-67FE-4BBC-BFED-6AA4C51D00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269" y="643467"/>
            <a:ext cx="3415612" cy="5571066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AI Applications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8C8686E3-D155-712E-3CD7-7DD2B6A6A6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1369511"/>
              </p:ext>
            </p:extLst>
          </p:nvPr>
        </p:nvGraphicFramePr>
        <p:xfrm>
          <a:off x="904875" y="976313"/>
          <a:ext cx="5734050" cy="4897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Machine Learning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E39D51-746C-3BA7-11DE-1C0A447FB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Supervised Learning: Algorithms learn from labeled data and make predictions or decisions.</a:t>
            </a:r>
          </a:p>
          <a:p>
            <a:pPr lvl="0"/>
            <a:r>
              <a:rPr lang="en-US"/>
              <a:t>Unsupervised Learning: Algorithms find patterns in data without labeled responses.</a:t>
            </a:r>
          </a:p>
          <a:p>
            <a:pPr lvl="0"/>
            <a:r>
              <a:rPr lang="en-US"/>
              <a:t>Reinforcement Learning: Learning based on feedback from the environment through rewards and punishments.</a:t>
            </a:r>
          </a:p>
        </p:txBody>
      </p:sp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Natural Language Processing (NLP)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2A260C-0C1A-001B-8A43-08C022BD96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Definition: AI technology enabling machines to understand, interpret, and generate human language.</a:t>
            </a:r>
          </a:p>
          <a:p>
            <a:pPr lvl="0"/>
            <a:r>
              <a:rPr lang="en-US"/>
              <a:t>Applications: Chatbots, language translation, sentiment analysis, and content generation.</a:t>
            </a:r>
          </a:p>
          <a:p>
            <a:pPr lvl="0"/>
            <a:r>
              <a:rPr lang="en-US"/>
              <a:t>Examples: Google Translate, Siri, Amazon Alexa.</a:t>
            </a:r>
          </a:p>
        </p:txBody>
      </p:sp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Computer Vision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636F88-2359-782D-45E9-4F3F59469D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Definition: AI technology enabling machines to interpret and understand visual information from the real world.</a:t>
            </a:r>
          </a:p>
          <a:p>
            <a:pPr lvl="0"/>
            <a:r>
              <a:rPr lang="en-US"/>
              <a:t>Applications: Object detection, facial recognition, medical image analysis, and autonomous vehicles.</a:t>
            </a:r>
          </a:p>
          <a:p>
            <a:pPr lvl="0"/>
            <a:r>
              <a:rPr lang="en-US"/>
              <a:t>Examples: Tesla's Autopilot, CCTV surveillance systems, Google Photos.</a:t>
            </a:r>
          </a:p>
        </p:txBody>
      </p:sp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Ethics and Risks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CBCBA4-1ED7-BAA2-5846-C72595A9D9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Bias: AI systems can inherit biases from the data they are trained on, leading to unfair outcomes.</a:t>
            </a:r>
          </a:p>
          <a:p>
            <a:pPr lvl="0"/>
            <a:r>
              <a:rPr lang="en-US"/>
              <a:t>Job Displacement: Automation of tasks may lead to unemployment in certain industries.</a:t>
            </a:r>
          </a:p>
          <a:p>
            <a:pPr lvl="0"/>
            <a:r>
              <a:rPr lang="en-US"/>
              <a:t>Privacy Concerns: AI systems often rely on large amounts of personal data, raising concerns about privacy and security.</a:t>
            </a:r>
          </a:p>
        </p:txBody>
      </p:sp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147</TotalTime>
  <Words>373</Words>
  <Application>Microsoft Office PowerPoint</Application>
  <PresentationFormat>Widescreen</PresentationFormat>
  <Paragraphs>32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Century Gothic</vt:lpstr>
      <vt:lpstr>Palatino Linotype</vt:lpstr>
      <vt:lpstr>Tw Cen MT</vt:lpstr>
      <vt:lpstr>Wingdings 3</vt:lpstr>
      <vt:lpstr>Integral</vt:lpstr>
      <vt:lpstr>Introduction to Artificial Intelligence</vt:lpstr>
      <vt:lpstr>What, Why &amp; How</vt:lpstr>
      <vt:lpstr>History of Artificial Intelligence</vt:lpstr>
      <vt:lpstr>What is Artificial Intelligence?</vt:lpstr>
      <vt:lpstr>AI Applications</vt:lpstr>
      <vt:lpstr>Machine Learning</vt:lpstr>
      <vt:lpstr>Natural Language Processing (NLP)</vt:lpstr>
      <vt:lpstr>Computer Vision</vt:lpstr>
      <vt:lpstr>Ethics and Risks</vt:lpstr>
      <vt:lpstr>Future of AI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5</cp:revision>
  <dcterms:created xsi:type="dcterms:W3CDTF">2024-04-27T21:18:01Z</dcterms:created>
  <dcterms:modified xsi:type="dcterms:W3CDTF">2024-05-19T00:04:28Z</dcterms:modified>
</cp:coreProperties>
</file>